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5FC8-8BAE-3D83-91B0-A9B6B05C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71DB5-8649-232C-50EE-042E9B20C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0578-D2FD-16D6-2E1E-57970D52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3655-73C3-A595-023B-3429FB3C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EE9B-B607-ADB3-0694-1835E24C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736E-571A-AECD-12CB-8AE2A45B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F4EE5-86DD-E65D-D4B1-5F285A4F4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E944-B009-B1A8-74A2-F0290A8C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B6E8E-228A-BD2B-4479-0B42AE83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F5E1-9D01-AD1A-8BDF-E926EF12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BD9A0-EFE5-4D3A-DCEC-71AC20765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D2D03-4320-B221-2F8D-CB1E25310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CFDD-F6A8-CB28-41EB-140B31E2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9633-59E2-0B2F-5943-4E4B8F7F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9B1E-BFED-9326-DB92-D86492A0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51C-D8EC-94AD-AB65-E315BD33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D9719-79B7-33D2-CD2B-ED491650D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C2CCE-44F2-726B-367B-CD19A059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B0CF-CD42-FB62-055E-A365468D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3260-1DD6-6034-0F73-5995968C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DFCC-D7AD-F9FB-97A6-8434B8F9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7DB4-AC04-53D1-76FA-AFE7A898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9D015-5462-9377-0BCE-FD9B4BAA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66B2-C86A-A2B0-A7F5-6CB43F7E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FD7C-A176-D833-A8D8-3878D980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03B-CF80-8CC5-85B6-9CFDBA74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27CC-3BEE-994B-285F-C4879B488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C4953-14E1-BB9D-FABC-98874ECC5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F31D3-540F-B2C9-45E8-9CA95018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B520D-78BB-5E52-A55D-55D56B7A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8A3-E593-90CA-7233-0433E7DA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D28-ED41-4C5F-6EBD-38873CAA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9B24-B9E9-643C-99BB-B73C0FE76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45CE5-FF70-E0BE-6895-0F5631D92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F71DD-C4DB-D3A1-E331-89DC30535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B4600-DC12-6B03-181E-2EB8AA7E2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5D6F4-02DC-680A-531E-94D946DB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1C2E8-8784-7F10-E063-8161CD65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E1448-0730-9716-B94E-CC4CD775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7C9B-D209-6522-656C-6130B7A4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4DA1C-5CCB-4402-CB3D-7F22436A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A0CF7-3EF0-CC97-674F-B97E8036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A3BCF-46AF-E3BA-76DD-C63EE038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BA916-713E-D9E2-2278-FF92292D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11DDA-D522-8D59-F012-993E8B32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8DFFB-6411-390F-A424-B1165112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23B8-4A9C-BC5C-306F-9F1D5E42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E63A3-435E-47E3-6810-AFCDDE0D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8768-8173-5370-3D7A-B2410B36A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56757-898E-668B-66F7-8738C38F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3F9BA-93D0-A19F-27D8-490DF0B2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0D85-D757-B8CD-84AE-3BEE8766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698-A112-CE52-2937-7C370D39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CA2D7-F63F-3D6C-1D41-BE4DD6A10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1750-E7B3-712A-F7BC-0AAA5314C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006EA-6FF5-2333-CC8C-EA085513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E3989-CB88-2265-14B1-4BC9DA75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AE73-924B-83D9-EA3F-38CA274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BC6B4-810B-476A-F3D1-F87D777F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F062C-E5F7-74DF-5AA8-7EA0742D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75C42-C19D-6165-F9CC-13CF92328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3969-A12F-4CFC-AE37-CB916B9D706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62F8-C82B-45F7-8182-787131B8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E7ED-8CBC-119F-8FC6-DFBC07B86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B929-B832-4C2D-8E57-9D8B4B917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51A10-99D0-8F62-7043-7399D1000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2EA01-DDF2-2CBD-2C8E-8A98B9119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939594"/>
            <a:ext cx="10058400" cy="1692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4 Ways to 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CF87E-F1AE-4DAD-1314-0458E5FD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EPHS Counseling Department</a:t>
            </a:r>
          </a:p>
        </p:txBody>
      </p:sp>
    </p:spTree>
    <p:extLst>
      <p:ext uri="{BB962C8B-B14F-4D97-AF65-F5344CB8AC3E}">
        <p14:creationId xmlns:p14="http://schemas.microsoft.com/office/powerpoint/2010/main" val="310247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7C95FA-1A32-3FED-3249-F2A0DEE42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E93DFD-D277-E232-B0BA-ABE08D2A5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63" y="643467"/>
            <a:ext cx="6155873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3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4190A-84F0-66AF-82AB-0E329823B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564" y="288485"/>
            <a:ext cx="5030871" cy="64705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4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381003-99BF-505C-D7D1-26DABBCA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868" y="145931"/>
            <a:ext cx="4990263" cy="65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6C860-7711-4895-A740-64FAC974C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91727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FDFAED0F4EF48B583B9BBAF53B744" ma:contentTypeVersion="14" ma:contentTypeDescription="Create a new document." ma:contentTypeScope="" ma:versionID="2c8f840444ae25e01a7ac0a1762947ec">
  <xsd:schema xmlns:xsd="http://www.w3.org/2001/XMLSchema" xmlns:xs="http://www.w3.org/2001/XMLSchema" xmlns:p="http://schemas.microsoft.com/office/2006/metadata/properties" xmlns:ns3="7b259d66-bfa6-4366-b875-a3b527049054" xmlns:ns4="bbb50c26-6bd7-4361-997b-31d864c0cca1" targetNamespace="http://schemas.microsoft.com/office/2006/metadata/properties" ma:root="true" ma:fieldsID="5378bbe74623bff0cfe262d937b4115f" ns3:_="" ns4:_="">
    <xsd:import namespace="7b259d66-bfa6-4366-b875-a3b527049054"/>
    <xsd:import namespace="bbb50c26-6bd7-4361-997b-31d864c0cc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59d66-bfa6-4366-b875-a3b527049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50c26-6bd7-4361-997b-31d864c0c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259d66-bfa6-4366-b875-a3b52704905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B3E96-931A-4933-A8FB-F82088B94B3F}">
  <ds:schemaRefs>
    <ds:schemaRef ds:uri="7b259d66-bfa6-4366-b875-a3b527049054"/>
    <ds:schemaRef ds:uri="bbb50c26-6bd7-4361-997b-31d864c0cc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852A06-FB5C-4136-9CCA-4D70434555C0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7b259d66-bfa6-4366-b875-a3b527049054"/>
    <ds:schemaRef ds:uri="http://purl.org/dc/elements/1.1/"/>
    <ds:schemaRef ds:uri="bbb50c26-6bd7-4361-997b-31d864c0cca1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41265-BA2C-4FD3-9337-4740BCD2D7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4 Ways to cope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Ways to cope</dc:title>
  <dc:creator>Ralph Martinez III</dc:creator>
  <cp:lastModifiedBy>Ralph Martinez III</cp:lastModifiedBy>
  <cp:revision>4</cp:revision>
  <dcterms:created xsi:type="dcterms:W3CDTF">2023-05-22T20:02:39Z</dcterms:created>
  <dcterms:modified xsi:type="dcterms:W3CDTF">2023-05-22T23:00:40Z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0x0101007A1FDFAED0F4EF48B583B9BBAF53B744</vt:lpwstr>
  </property>
</Properties>
</file>